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83" r:id="rId3"/>
    <p:sldId id="382" r:id="rId4"/>
    <p:sldId id="385" r:id="rId5"/>
    <p:sldId id="384"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3" r:id="rId20"/>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31"/>
    <p:restoredTop sz="94690"/>
  </p:normalViewPr>
  <p:slideViewPr>
    <p:cSldViewPr snapToGrid="0">
      <p:cViewPr varScale="1">
        <p:scale>
          <a:sx n="151" d="100"/>
          <a:sy n="151" d="100"/>
        </p:scale>
        <p:origin x="3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3</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41395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588798" y="1906564"/>
            <a:ext cx="5009119"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25809" y="2149865"/>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検出器アライメントの補正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185443" y="3103182"/>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611941" y="28915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113985" y="423496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90600" y="125994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2</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3</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54147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75035" y="392305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293621"/>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572</TotalTime>
  <Words>686</Words>
  <Application>Microsoft Macintosh PowerPoint</Application>
  <PresentationFormat>ワイド画面</PresentationFormat>
  <Paragraphs>251</Paragraphs>
  <Slides>19</Slides>
  <Notes>15</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vt:i4>
      </vt:variant>
    </vt:vector>
  </HeadingPairs>
  <TitlesOfParts>
    <vt:vector size="26"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PowerPoint プレゼンテーション</vt:lpstr>
      <vt:lpstr>   宇宙マイクロ波背景放射(CMB)</vt:lpstr>
      <vt:lpstr>   偏光Eモードと角度スケール</vt:lpstr>
      <vt:lpstr>   偏光Bモードと角度スケール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宇宙マイクロ波背景放射(CMB)</vt:lpstr>
      <vt:lpstr>   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59</cp:revision>
  <dcterms:created xsi:type="dcterms:W3CDTF">2025-01-26T06:27:01Z</dcterms:created>
  <dcterms:modified xsi:type="dcterms:W3CDTF">2025-01-26T15:59:44Z</dcterms:modified>
</cp:coreProperties>
</file>